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9" r:id="rId2"/>
    <p:sldId id="278" r:id="rId3"/>
    <p:sldId id="317" r:id="rId4"/>
    <p:sldId id="318" r:id="rId5"/>
    <p:sldId id="319" r:id="rId6"/>
    <p:sldId id="320" r:id="rId7"/>
    <p:sldId id="286" r:id="rId8"/>
    <p:sldId id="313" r:id="rId9"/>
    <p:sldId id="314" r:id="rId10"/>
    <p:sldId id="315" r:id="rId11"/>
    <p:sldId id="310" r:id="rId12"/>
    <p:sldId id="312" r:id="rId13"/>
    <p:sldId id="311" r:id="rId14"/>
    <p:sldId id="280" r:id="rId15"/>
    <p:sldId id="322" r:id="rId16"/>
    <p:sldId id="316" r:id="rId17"/>
    <p:sldId id="300" r:id="rId18"/>
    <p:sldId id="301" r:id="rId19"/>
    <p:sldId id="302" r:id="rId20"/>
    <p:sldId id="303" r:id="rId21"/>
    <p:sldId id="305" r:id="rId22"/>
    <p:sldId id="321" r:id="rId23"/>
    <p:sldId id="323" r:id="rId24"/>
    <p:sldId id="324" r:id="rId25"/>
    <p:sldId id="325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0" d="100"/>
          <a:sy n="60" d="100"/>
        </p:scale>
        <p:origin x="58" y="1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38192-EF79-4F18-892D-B65E93EB7E4B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357D89-BD75-4D72-9D13-1EC8002A55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6032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_LrDcOws7Ow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광모 회장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, LG</a:t>
            </a:r>
            <a:r>
              <a:rPr lang="ko-KR" altLang="en-US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전자 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'</a:t>
            </a:r>
            <a:r>
              <a:rPr lang="ko-KR" altLang="en-US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실리콘밸리 랩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' </a:t>
            </a:r>
            <a:r>
              <a:rPr lang="ko-KR" altLang="en-US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깜짝 방문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…'</a:t>
            </a:r>
            <a:r>
              <a:rPr lang="ko-KR" altLang="en-US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연구개발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·</a:t>
            </a:r>
            <a:r>
              <a:rPr lang="ko-KR" altLang="en-US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투자</a:t>
            </a:r>
            <a:r>
              <a:rPr lang="en-US" altLang="ko-KR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' </a:t>
            </a:r>
            <a:r>
              <a:rPr lang="ko-KR" altLang="en-US" b="1" dirty="0">
                <a:solidFill>
                  <a:srgbClr val="000000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강조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86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0" i="0" u="none" strike="noStrike" dirty="0">
                <a:effectLst/>
                <a:latin typeface="Roboto"/>
                <a:hlinkClick r:id="rId3"/>
              </a:rPr>
              <a:t>https://youtu.be/_LrDcOws7Ow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458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647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9173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2367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Git</a:t>
            </a:r>
            <a:r>
              <a:rPr lang="ko-KR" altLang="en-US" dirty="0"/>
              <a:t>파트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357D89-BD75-4D72-9D13-1EC8002A559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117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495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1154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75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486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739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647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159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4692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219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5429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941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538F8-4A7A-44CA-AA3A-B9DEC8247D1C}" type="datetimeFigureOut">
              <a:rPr lang="ko-KR" altLang="en-US" smtClean="0"/>
              <a:t>2020-08-18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415E0-AC9E-4E4F-BD60-FE0F629103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73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46483" y="2360543"/>
            <a:ext cx="10499034" cy="2136913"/>
          </a:xfrm>
          <a:prstGeom prst="rect">
            <a:avLst/>
          </a:prstGeom>
          <a:solidFill>
            <a:schemeClr val="lt1">
              <a:alpha val="56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데이터베이스 구축부터 </a:t>
            </a:r>
            <a:endParaRPr lang="en-US" altLang="ko-KR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활용까지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6214" y="3231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955421" y="5103891"/>
            <a:ext cx="2906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강사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: 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유선권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3047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CAFF88-28F2-4F7F-BD8A-3E9FA07A5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605E86-AA06-4B1F-901E-1CCEE12CE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BC9562E-6FE1-4092-A673-37967B01F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703" y="0"/>
            <a:ext cx="12630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694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BBB5FBBC-431E-47BF-861D-EAD631FC4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43680"/>
            <a:ext cx="12295871" cy="690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5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C2AFB6-1EAF-4120-9ED8-4DD7FA31B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26D8DA-40A9-4869-9621-7C73F72EB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56770F3-7442-42A6-BA72-45F078FCA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085"/>
            <a:ext cx="12256851" cy="688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68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646EE-C818-42FE-AA62-07BECECB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D7DE390-910F-4846-9466-3D8BFD963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558DA4F-B7E3-4C2F-B31A-737E92F95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384" y="0"/>
            <a:ext cx="12294767" cy="691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51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39340" y="2189897"/>
            <a:ext cx="10313319" cy="2478205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초창기 </a:t>
            </a:r>
            <a:r>
              <a:rPr lang="ko-KR" altLang="en-US" sz="6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클로즈드</a:t>
            </a:r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 소스 소프트웨어의 대세</a:t>
            </a:r>
          </a:p>
        </p:txBody>
      </p:sp>
    </p:spTree>
    <p:extLst>
      <p:ext uri="{BB962C8B-B14F-4D97-AF65-F5344CB8AC3E}">
        <p14:creationId xmlns:p14="http://schemas.microsoft.com/office/powerpoint/2010/main" val="777917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빌게이츠가 성공할 수 있었던 진짜 이유는? : 네이버 블로그">
            <a:extLst>
              <a:ext uri="{FF2B5EF4-FFF2-40B4-BE49-F238E27FC236}">
                <a16:creationId xmlns:a16="http://schemas.microsoft.com/office/drawing/2014/main" id="{CF821B0D-68B1-486A-B4CD-2B578A61F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6275" y="843406"/>
            <a:ext cx="3219450" cy="322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7C6379A-746F-4979-A652-14AD476C52D0}"/>
              </a:ext>
            </a:extLst>
          </p:cNvPr>
          <p:cNvSpPr txBox="1"/>
          <p:nvPr/>
        </p:nvSpPr>
        <p:spPr>
          <a:xfrm>
            <a:off x="843600" y="4658320"/>
            <a:ext cx="1050479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ko-KR" sz="2400" i="1" dirty="0">
                <a:effectLst/>
                <a:ea typeface="Noto Sans Light"/>
              </a:rPr>
              <a:t>“소프트웨어를 만드느라 애쓴 사람들에게 보상을 주지 않으면 도둑질이다.”</a:t>
            </a:r>
            <a:endParaRPr lang="en-US" altLang="ko-KR" sz="2400" i="1" dirty="0">
              <a:effectLst/>
              <a:ea typeface="Noto Sans Light"/>
            </a:endParaRPr>
          </a:p>
          <a:p>
            <a:endParaRPr lang="en-US" altLang="ko-KR" sz="2400" dirty="0">
              <a:effectLst/>
              <a:ea typeface="Noto Sans Light"/>
            </a:endParaRPr>
          </a:p>
          <a:p>
            <a:r>
              <a:rPr lang="en-US" altLang="ko-KR" sz="2400" dirty="0">
                <a:effectLst/>
                <a:ea typeface="Noto Sans Light"/>
              </a:rPr>
              <a:t>&lt;</a:t>
            </a:r>
            <a:r>
              <a:rPr lang="ko-KR" altLang="en-US" sz="2400" dirty="0">
                <a:effectLst/>
                <a:ea typeface="Noto Sans Light"/>
              </a:rPr>
              <a:t>빌 게이츠</a:t>
            </a:r>
            <a:r>
              <a:rPr lang="en-US" altLang="ko-KR" sz="2400" dirty="0">
                <a:effectLst/>
                <a:ea typeface="Noto Sans Light"/>
              </a:rPr>
              <a:t>&gt;</a:t>
            </a:r>
            <a:endParaRPr lang="ko-KR" altLang="ko-KR" sz="2400" dirty="0">
              <a:effectLst/>
              <a:ea typeface="Noto Sans Light"/>
            </a:endParaRPr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08374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유닉스와 리눅스, GNU GPL 그리고 리눅스 배포판 종류">
            <a:extLst>
              <a:ext uri="{FF2B5EF4-FFF2-40B4-BE49-F238E27FC236}">
                <a16:creationId xmlns:a16="http://schemas.microsoft.com/office/drawing/2014/main" id="{8B192A8D-2088-4987-A14F-8E5FD7D45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3047770" y="2657049"/>
            <a:ext cx="6096459" cy="1543902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리눅스의 등장</a:t>
            </a:r>
          </a:p>
        </p:txBody>
      </p:sp>
    </p:spTree>
    <p:extLst>
      <p:ext uri="{BB962C8B-B14F-4D97-AF65-F5344CB8AC3E}">
        <p14:creationId xmlns:p14="http://schemas.microsoft.com/office/powerpoint/2010/main" val="602761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E7553838-47B4-44D4-B90A-009EB6AFF67E}"/>
              </a:ext>
            </a:extLst>
          </p:cNvPr>
          <p:cNvGrpSpPr/>
          <p:nvPr/>
        </p:nvGrpSpPr>
        <p:grpSpPr>
          <a:xfrm>
            <a:off x="5013960" y="2335888"/>
            <a:ext cx="2164080" cy="2286000"/>
            <a:chOff x="7482840" y="2560320"/>
            <a:chExt cx="2164080" cy="2286000"/>
          </a:xfrm>
        </p:grpSpPr>
        <p:sp>
          <p:nvSpPr>
            <p:cNvPr id="4" name="사각형: 둥근 대각선 방향 모서리 3">
              <a:extLst>
                <a:ext uri="{FF2B5EF4-FFF2-40B4-BE49-F238E27FC236}">
                  <a16:creationId xmlns:a16="http://schemas.microsoft.com/office/drawing/2014/main" id="{4089E676-38F8-4FD8-BDF5-D6FFEF904A4B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34D302AF-66E1-4C3A-A205-975DCA2F4BFD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485F9F8D-4FA2-4E29-8B35-90DCDDD94A2D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9762756E-2BED-438C-A597-4541382AC213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2A9AECD8-D8DD-41CC-BDEB-D14BAC63E0A1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562F5FB-4EB9-41AC-A41F-3909DE38150E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79245A7-D1F4-4418-9D56-E44D5301C44A}"/>
              </a:ext>
            </a:extLst>
          </p:cNvPr>
          <p:cNvSpPr txBox="1"/>
          <p:nvPr/>
        </p:nvSpPr>
        <p:spPr>
          <a:xfrm>
            <a:off x="5013960" y="4657160"/>
            <a:ext cx="2119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err="1"/>
              <a:t>index.php</a:t>
            </a:r>
            <a:endParaRPr lang="ko-KR" altLang="en-US" sz="32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86963A-1661-49A5-B381-33D1390FF0A1}"/>
              </a:ext>
            </a:extLst>
          </p:cNvPr>
          <p:cNvSpPr txBox="1"/>
          <p:nvPr/>
        </p:nvSpPr>
        <p:spPr>
          <a:xfrm>
            <a:off x="456338" y="304800"/>
            <a:ext cx="56701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HY강B" panose="02030600000101010101" pitchFamily="18" charset="-127"/>
                <a:ea typeface="HY강B" panose="02030600000101010101" pitchFamily="18" charset="-127"/>
              </a:rPr>
              <a:t>PHP</a:t>
            </a:r>
            <a:r>
              <a:rPr lang="ko-KR" altLang="en-US" sz="4000" dirty="0">
                <a:latin typeface="HY강B" panose="02030600000101010101" pitchFamily="18" charset="-127"/>
                <a:ea typeface="HY강B" panose="02030600000101010101" pitchFamily="18" charset="-127"/>
              </a:rPr>
              <a:t>로 쓰여진 소스 코드</a:t>
            </a:r>
          </a:p>
        </p:txBody>
      </p:sp>
    </p:spTree>
    <p:extLst>
      <p:ext uri="{BB962C8B-B14F-4D97-AF65-F5344CB8AC3E}">
        <p14:creationId xmlns:p14="http://schemas.microsoft.com/office/powerpoint/2010/main" val="3903359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E7553838-47B4-44D4-B90A-009EB6AFF67E}"/>
              </a:ext>
            </a:extLst>
          </p:cNvPr>
          <p:cNvGrpSpPr/>
          <p:nvPr/>
        </p:nvGrpSpPr>
        <p:grpSpPr>
          <a:xfrm>
            <a:off x="5013960" y="2335888"/>
            <a:ext cx="2164080" cy="2286000"/>
            <a:chOff x="7482840" y="2560320"/>
            <a:chExt cx="2164080" cy="2286000"/>
          </a:xfrm>
        </p:grpSpPr>
        <p:sp>
          <p:nvSpPr>
            <p:cNvPr id="4" name="사각형: 둥근 대각선 방향 모서리 3">
              <a:extLst>
                <a:ext uri="{FF2B5EF4-FFF2-40B4-BE49-F238E27FC236}">
                  <a16:creationId xmlns:a16="http://schemas.microsoft.com/office/drawing/2014/main" id="{4089E676-38F8-4FD8-BDF5-D6FFEF904A4B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34D302AF-66E1-4C3A-A205-975DCA2F4BFD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485F9F8D-4FA2-4E29-8B35-90DCDDD94A2D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9762756E-2BED-438C-A597-4541382AC213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2A9AECD8-D8DD-41CC-BDEB-D14BAC63E0A1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562F5FB-4EB9-41AC-A41F-3909DE38150E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79245A7-D1F4-4418-9D56-E44D5301C44A}"/>
              </a:ext>
            </a:extLst>
          </p:cNvPr>
          <p:cNvSpPr txBox="1"/>
          <p:nvPr/>
        </p:nvSpPr>
        <p:spPr>
          <a:xfrm>
            <a:off x="5036254" y="4634299"/>
            <a:ext cx="2119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err="1"/>
              <a:t>index.php</a:t>
            </a:r>
            <a:endParaRPr lang="ko-KR" altLang="en-US" sz="32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86963A-1661-49A5-B381-33D1390FF0A1}"/>
              </a:ext>
            </a:extLst>
          </p:cNvPr>
          <p:cNvSpPr txBox="1"/>
          <p:nvPr/>
        </p:nvSpPr>
        <p:spPr>
          <a:xfrm>
            <a:off x="456338" y="304800"/>
            <a:ext cx="87911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HY강B" panose="02030600000101010101" pitchFamily="18" charset="-127"/>
                <a:ea typeface="HY강B" panose="02030600000101010101" pitchFamily="18" charset="-127"/>
              </a:rPr>
              <a:t>파일의 모든 변경사항을 기록 </a:t>
            </a:r>
            <a:r>
              <a:rPr lang="ko-KR" altLang="en-US" sz="4000" dirty="0" err="1">
                <a:latin typeface="HY강B" panose="02030600000101010101" pitchFamily="18" charset="-127"/>
                <a:ea typeface="HY강B" panose="02030600000101010101" pitchFamily="18" charset="-127"/>
              </a:rPr>
              <a:t>할려면</a:t>
            </a:r>
            <a:r>
              <a:rPr lang="en-US" altLang="ko-KR" sz="4000" dirty="0">
                <a:latin typeface="HY강B" panose="02030600000101010101" pitchFamily="18" charset="-127"/>
                <a:ea typeface="HY강B" panose="02030600000101010101" pitchFamily="18" charset="-127"/>
              </a:rPr>
              <a:t>?</a:t>
            </a:r>
            <a:endParaRPr lang="ko-KR" altLang="en-US" sz="4000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0652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E039E0D0-F8B8-45C7-9C3F-2340C37F2327}"/>
              </a:ext>
            </a:extLst>
          </p:cNvPr>
          <p:cNvGrpSpPr/>
          <p:nvPr/>
        </p:nvGrpSpPr>
        <p:grpSpPr>
          <a:xfrm>
            <a:off x="1676400" y="2442568"/>
            <a:ext cx="2164080" cy="2286000"/>
            <a:chOff x="7482840" y="2560320"/>
            <a:chExt cx="2164080" cy="2286000"/>
          </a:xfrm>
        </p:grpSpPr>
        <p:sp>
          <p:nvSpPr>
            <p:cNvPr id="5" name="사각형: 둥근 대각선 방향 모서리 4">
              <a:extLst>
                <a:ext uri="{FF2B5EF4-FFF2-40B4-BE49-F238E27FC236}">
                  <a16:creationId xmlns:a16="http://schemas.microsoft.com/office/drawing/2014/main" id="{700692D5-7454-4E2B-B5ED-8EC1BD9FC19D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3ADA1634-3195-4FB2-8E01-0D145A19B8DD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FAEE833-AA8E-43FE-80CD-8E4867838769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7D6F876A-4EB5-4DB4-9F37-337F2364C442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A7AF2823-FCC7-4BF3-9567-669590A5FA19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15E02D35-15AC-4452-AB30-8D01D6E7F1B9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A516C49-184D-4570-A753-930B14588CCA}"/>
              </a:ext>
            </a:extLst>
          </p:cNvPr>
          <p:cNvSpPr txBox="1"/>
          <p:nvPr/>
        </p:nvSpPr>
        <p:spPr>
          <a:xfrm>
            <a:off x="1698694" y="4740979"/>
            <a:ext cx="21194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err="1"/>
              <a:t>index.php</a:t>
            </a:r>
            <a:endParaRPr lang="ko-KR" altLang="en-US" sz="3200" b="1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F7512B1-AB8F-4753-8D16-8A7243050281}"/>
              </a:ext>
            </a:extLst>
          </p:cNvPr>
          <p:cNvGrpSpPr/>
          <p:nvPr/>
        </p:nvGrpSpPr>
        <p:grpSpPr>
          <a:xfrm>
            <a:off x="4892040" y="2454979"/>
            <a:ext cx="2164080" cy="2286000"/>
            <a:chOff x="7482840" y="2560320"/>
            <a:chExt cx="2164080" cy="2286000"/>
          </a:xfrm>
        </p:grpSpPr>
        <p:sp>
          <p:nvSpPr>
            <p:cNvPr id="13" name="사각형: 둥근 대각선 방향 모서리 12">
              <a:extLst>
                <a:ext uri="{FF2B5EF4-FFF2-40B4-BE49-F238E27FC236}">
                  <a16:creationId xmlns:a16="http://schemas.microsoft.com/office/drawing/2014/main" id="{9B02834D-191C-42A8-9A8F-88C82FD425EC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7D425CEE-0CE8-4007-9A00-2838E23F3F1D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5E77EA7B-CF8E-4D86-8E67-F41C30FA29DF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E4111CE3-D0F2-4502-BEE8-7062D7BF3EF8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F74A59B-A66A-497E-986F-89C13C491613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914FBC4A-2378-4162-BF47-D4685896035F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34CBCC89-E7A8-4C89-9C64-E517819AD92F}"/>
              </a:ext>
            </a:extLst>
          </p:cNvPr>
          <p:cNvSpPr txBox="1"/>
          <p:nvPr/>
        </p:nvSpPr>
        <p:spPr>
          <a:xfrm>
            <a:off x="4914334" y="4753390"/>
            <a:ext cx="23567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index2.php</a:t>
            </a:r>
            <a:endParaRPr lang="ko-KR" altLang="en-US" sz="3200" b="1" dirty="0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0589C2D-F98C-4ADF-8022-556474CEF4F7}"/>
              </a:ext>
            </a:extLst>
          </p:cNvPr>
          <p:cNvGrpSpPr/>
          <p:nvPr/>
        </p:nvGrpSpPr>
        <p:grpSpPr>
          <a:xfrm>
            <a:off x="8275320" y="2442568"/>
            <a:ext cx="2164080" cy="2286000"/>
            <a:chOff x="7482840" y="2560320"/>
            <a:chExt cx="2164080" cy="2286000"/>
          </a:xfrm>
        </p:grpSpPr>
        <p:sp>
          <p:nvSpPr>
            <p:cNvPr id="21" name="사각형: 둥근 대각선 방향 모서리 20">
              <a:extLst>
                <a:ext uri="{FF2B5EF4-FFF2-40B4-BE49-F238E27FC236}">
                  <a16:creationId xmlns:a16="http://schemas.microsoft.com/office/drawing/2014/main" id="{8961A7AC-25CB-4588-AEBB-6E67C8857458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86DFC95B-7A5C-4077-8F86-F5C8058B292C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309D6C4C-080B-4A71-9870-009280102AE3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028BFA2D-81A8-4BDE-B76E-1C74EB4D26EC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CEE86926-3247-4941-BF94-D4A6A5C4B94B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D3FE832B-3B52-4412-A145-06909E4C3582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A1A4A496-F856-4E5F-B33E-83D8AAE4BBC9}"/>
              </a:ext>
            </a:extLst>
          </p:cNvPr>
          <p:cNvSpPr txBox="1"/>
          <p:nvPr/>
        </p:nvSpPr>
        <p:spPr>
          <a:xfrm>
            <a:off x="8297614" y="4740979"/>
            <a:ext cx="23567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/>
              <a:t>index3.php</a:t>
            </a:r>
            <a:endParaRPr lang="ko-KR" altLang="en-US" sz="32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8A1940-5C8F-4929-832F-ECE6A15BF20A}"/>
              </a:ext>
            </a:extLst>
          </p:cNvPr>
          <p:cNvSpPr txBox="1"/>
          <p:nvPr/>
        </p:nvSpPr>
        <p:spPr>
          <a:xfrm>
            <a:off x="456338" y="304800"/>
            <a:ext cx="87911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HY강B" panose="02030600000101010101" pitchFamily="18" charset="-127"/>
                <a:ea typeface="HY강B" panose="02030600000101010101" pitchFamily="18" charset="-127"/>
              </a:rPr>
              <a:t>파일의 모든 변경사항을 기록 </a:t>
            </a:r>
            <a:r>
              <a:rPr lang="ko-KR" altLang="en-US" sz="4000" dirty="0" err="1">
                <a:latin typeface="HY강B" panose="02030600000101010101" pitchFamily="18" charset="-127"/>
                <a:ea typeface="HY강B" panose="02030600000101010101" pitchFamily="18" charset="-127"/>
              </a:rPr>
              <a:t>할려면</a:t>
            </a:r>
            <a:r>
              <a:rPr lang="en-US" altLang="ko-KR" sz="4000" dirty="0">
                <a:latin typeface="HY강B" panose="02030600000101010101" pitchFamily="18" charset="-127"/>
                <a:ea typeface="HY강B" panose="02030600000101010101" pitchFamily="18" charset="-127"/>
              </a:rPr>
              <a:t>?</a:t>
            </a:r>
            <a:endParaRPr lang="ko-KR" altLang="en-US" sz="4000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B06490-62FE-4976-9A71-4E780E73C486}"/>
              </a:ext>
            </a:extLst>
          </p:cNvPr>
          <p:cNvSpPr txBox="1"/>
          <p:nvPr/>
        </p:nvSpPr>
        <p:spPr>
          <a:xfrm>
            <a:off x="831655" y="1147646"/>
            <a:ext cx="64748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HY강B" panose="02030600000101010101" pitchFamily="18" charset="-127"/>
                <a:ea typeface="HY강B" panose="02030600000101010101" pitchFamily="18" charset="-127"/>
              </a:rPr>
              <a:t>코드 </a:t>
            </a:r>
            <a:r>
              <a:rPr lang="ko-KR" altLang="en-US" sz="3200" dirty="0" err="1">
                <a:latin typeface="HY강B" panose="02030600000101010101" pitchFamily="18" charset="-127"/>
                <a:ea typeface="HY강B" panose="02030600000101010101" pitchFamily="18" charset="-127"/>
              </a:rPr>
              <a:t>변경할때</a:t>
            </a:r>
            <a:r>
              <a:rPr lang="ko-KR" altLang="en-US" sz="3200" dirty="0">
                <a:latin typeface="HY강B" panose="02030600000101010101" pitchFamily="18" charset="-127"/>
                <a:ea typeface="HY강B" panose="02030600000101010101" pitchFamily="18" charset="-127"/>
              </a:rPr>
              <a:t> 마다 이름 </a:t>
            </a:r>
            <a:r>
              <a:rPr lang="ko-KR" altLang="en-US" sz="3200" dirty="0" err="1">
                <a:latin typeface="HY강B" panose="02030600000101010101" pitchFamily="18" charset="-127"/>
                <a:ea typeface="HY강B" panose="02030600000101010101" pitchFamily="18" charset="-127"/>
              </a:rPr>
              <a:t>바꿔주기</a:t>
            </a:r>
            <a:endParaRPr lang="ko-KR" altLang="en-US" sz="3200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6874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5054759" y="3986018"/>
            <a:ext cx="2081932" cy="893934"/>
          </a:xfrm>
          <a:prstGeom prst="rect">
            <a:avLst/>
          </a:prstGeom>
          <a:solidFill>
            <a:schemeClr val="lt1">
              <a:alpha val="28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n w="0"/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모의 해킹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615539" y="2287815"/>
            <a:ext cx="4960371" cy="1122469"/>
          </a:xfrm>
          <a:prstGeom prst="rect">
            <a:avLst/>
          </a:prstGeom>
          <a:solidFill>
            <a:schemeClr val="lt1">
              <a:alpha val="28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ln w="0"/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GitHub </a:t>
            </a:r>
            <a:r>
              <a:rPr lang="ko-KR" altLang="en-US" sz="4800" dirty="0">
                <a:ln w="0"/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오픈소스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4500493" y="930442"/>
            <a:ext cx="3327819" cy="781639"/>
          </a:xfrm>
          <a:prstGeom prst="rect">
            <a:avLst/>
          </a:prstGeom>
          <a:solidFill>
            <a:schemeClr val="lt1">
              <a:alpha val="28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atin typeface="HY강B" panose="02030600000101010101" pitchFamily="18" charset="-127"/>
                <a:ea typeface="HY강B" panose="02030600000101010101" pitchFamily="18" charset="-127"/>
              </a:rPr>
              <a:t>데이터 입력 출력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627941" y="32084"/>
            <a:ext cx="9743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데이터베이스 구축부터 활용까지</a:t>
            </a:r>
            <a:endParaRPr lang="ko-KR" altLang="en-US" dirty="0"/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-4419873" y="-66278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/>
              <a:t>INDEX</a:t>
            </a:r>
            <a:endParaRPr lang="ko-KR" altLang="en-US" sz="4000" dirty="0"/>
          </a:p>
        </p:txBody>
      </p:sp>
      <p:sp>
        <p:nvSpPr>
          <p:cNvPr id="7" name="직사각형 6"/>
          <p:cNvSpPr/>
          <p:nvPr/>
        </p:nvSpPr>
        <p:spPr>
          <a:xfrm>
            <a:off x="4363139" y="5441198"/>
            <a:ext cx="3465173" cy="893934"/>
          </a:xfrm>
          <a:prstGeom prst="rect">
            <a:avLst/>
          </a:prstGeom>
          <a:solidFill>
            <a:schemeClr val="lt1">
              <a:alpha val="28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200">
                <a:latin typeface="HY강B" panose="02030600000101010101" pitchFamily="18" charset="-127"/>
                <a:ea typeface="HY강B" panose="02030600000101010101" pitchFamily="18" charset="-127"/>
              </a:rPr>
              <a:t>추천시스템 구현</a:t>
            </a:r>
            <a:endParaRPr lang="ko-KR" altLang="en-US" sz="3200" dirty="0">
              <a:ln w="0"/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81305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1D11BB49-B604-4920-8067-0C09525A6E6C}"/>
              </a:ext>
            </a:extLst>
          </p:cNvPr>
          <p:cNvGrpSpPr/>
          <p:nvPr/>
        </p:nvGrpSpPr>
        <p:grpSpPr>
          <a:xfrm>
            <a:off x="1386840" y="3241486"/>
            <a:ext cx="1508760" cy="1593761"/>
            <a:chOff x="7482840" y="2560320"/>
            <a:chExt cx="2164080" cy="2286000"/>
          </a:xfrm>
        </p:grpSpPr>
        <p:sp>
          <p:nvSpPr>
            <p:cNvPr id="5" name="사각형: 둥근 대각선 방향 모서리 4">
              <a:extLst>
                <a:ext uri="{FF2B5EF4-FFF2-40B4-BE49-F238E27FC236}">
                  <a16:creationId xmlns:a16="http://schemas.microsoft.com/office/drawing/2014/main" id="{BE00B214-C92E-4672-B59D-4A228A5C0B10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DE4CC10-525D-4CCE-A0F4-1D298051BC2D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0DC1DF9A-3538-43A0-A655-99A68D79B29A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2EA5927D-4B74-4B6D-B074-F86A864CA9D0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00013044-2F8B-4E86-83D7-E2A90F36F13B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AB5D8F7-2279-44A7-9D8A-4607A5A32F51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1BDFA9A-16B1-426B-B5C8-517B52F8DC58}"/>
              </a:ext>
            </a:extLst>
          </p:cNvPr>
          <p:cNvSpPr txBox="1"/>
          <p:nvPr/>
        </p:nvSpPr>
        <p:spPr>
          <a:xfrm>
            <a:off x="1325880" y="4816914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/>
              <a:t>index.php</a:t>
            </a:r>
            <a:endParaRPr lang="ko-KR" altLang="en-US" sz="2400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E9CBEDE-A871-443E-8304-5A64232CB005}"/>
              </a:ext>
            </a:extLst>
          </p:cNvPr>
          <p:cNvSpPr txBox="1"/>
          <p:nvPr/>
        </p:nvSpPr>
        <p:spPr>
          <a:xfrm>
            <a:off x="456338" y="304800"/>
            <a:ext cx="39469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HY강B" panose="02030600000101010101" pitchFamily="18" charset="-127"/>
                <a:ea typeface="HY강B" panose="02030600000101010101" pitchFamily="18" charset="-127"/>
              </a:rPr>
              <a:t>시간이 지나면</a:t>
            </a:r>
            <a:r>
              <a:rPr lang="en-US" altLang="ko-KR" sz="4000" dirty="0">
                <a:latin typeface="HY강B" panose="02030600000101010101" pitchFamily="18" charset="-127"/>
                <a:ea typeface="HY강B" panose="02030600000101010101" pitchFamily="18" charset="-127"/>
              </a:rPr>
              <a:t>…</a:t>
            </a:r>
            <a:endParaRPr lang="ko-KR" altLang="en-US" sz="4000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5672C35D-0F8C-46B2-8287-FCF62BCDBD3F}"/>
              </a:ext>
            </a:extLst>
          </p:cNvPr>
          <p:cNvGrpSpPr/>
          <p:nvPr/>
        </p:nvGrpSpPr>
        <p:grpSpPr>
          <a:xfrm>
            <a:off x="3276600" y="3223153"/>
            <a:ext cx="1508760" cy="1593761"/>
            <a:chOff x="7482840" y="2560320"/>
            <a:chExt cx="2164080" cy="2286000"/>
          </a:xfrm>
        </p:grpSpPr>
        <p:sp>
          <p:nvSpPr>
            <p:cNvPr id="63" name="사각형: 둥근 대각선 방향 모서리 62">
              <a:extLst>
                <a:ext uri="{FF2B5EF4-FFF2-40B4-BE49-F238E27FC236}">
                  <a16:creationId xmlns:a16="http://schemas.microsoft.com/office/drawing/2014/main" id="{82AA07AC-BF4C-4028-A87E-03B331940281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2CC404DD-1D53-4768-BDE7-7FE714EFFC3E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F98E4BA3-D240-4B98-BF56-DC22E1D1FCAD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E709A2D4-BD50-4F5E-B214-4EE85E16204D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26264743-9374-427C-8ABE-EB1B8661C5B6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22B8E6B5-34CC-424E-899D-8E82B03DC4F1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8E1D4B4E-6F56-43DF-901F-1401E689137D}"/>
              </a:ext>
            </a:extLst>
          </p:cNvPr>
          <p:cNvSpPr txBox="1"/>
          <p:nvPr/>
        </p:nvSpPr>
        <p:spPr>
          <a:xfrm>
            <a:off x="3215640" y="4798581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index1.php</a:t>
            </a:r>
            <a:endParaRPr lang="ko-KR" altLang="en-US" sz="2400" b="1" dirty="0"/>
          </a:p>
        </p:txBody>
      </p: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F9436FAC-92D5-44B1-8C87-17A7E636F9FA}"/>
              </a:ext>
            </a:extLst>
          </p:cNvPr>
          <p:cNvGrpSpPr/>
          <p:nvPr/>
        </p:nvGrpSpPr>
        <p:grpSpPr>
          <a:xfrm>
            <a:off x="5166360" y="3204820"/>
            <a:ext cx="1508760" cy="1593761"/>
            <a:chOff x="7482840" y="2560320"/>
            <a:chExt cx="2164080" cy="2286000"/>
          </a:xfrm>
        </p:grpSpPr>
        <p:sp>
          <p:nvSpPr>
            <p:cNvPr id="79" name="사각형: 둥근 대각선 방향 모서리 78">
              <a:extLst>
                <a:ext uri="{FF2B5EF4-FFF2-40B4-BE49-F238E27FC236}">
                  <a16:creationId xmlns:a16="http://schemas.microsoft.com/office/drawing/2014/main" id="{A00F37E7-AC77-416D-AAD5-AADF4469AFCF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68FD1843-8D16-4E81-9B93-3C8AB04299AE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2464B41F-0489-4053-BDE7-6E2E633A45CF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406B984E-3869-43E3-8B6A-1D6EB59603D5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직선 연결선 82">
              <a:extLst>
                <a:ext uri="{FF2B5EF4-FFF2-40B4-BE49-F238E27FC236}">
                  <a16:creationId xmlns:a16="http://schemas.microsoft.com/office/drawing/2014/main" id="{82E9E031-56C4-4AC4-BDC2-C11296141114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1D6AB50D-52C2-4C68-B2A8-023B73BF5A1B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74F4FED7-EAE9-4C3E-9EE3-B9DAB0E9E561}"/>
              </a:ext>
            </a:extLst>
          </p:cNvPr>
          <p:cNvSpPr txBox="1"/>
          <p:nvPr/>
        </p:nvSpPr>
        <p:spPr>
          <a:xfrm>
            <a:off x="5105400" y="4780248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index2.php</a:t>
            </a:r>
            <a:endParaRPr lang="ko-KR" altLang="en-US" sz="2400" b="1" dirty="0"/>
          </a:p>
        </p:txBody>
      </p: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960F5E68-5C02-4F4E-A9C2-7F7AAC2A7C56}"/>
              </a:ext>
            </a:extLst>
          </p:cNvPr>
          <p:cNvGrpSpPr/>
          <p:nvPr/>
        </p:nvGrpSpPr>
        <p:grpSpPr>
          <a:xfrm>
            <a:off x="7376160" y="3149821"/>
            <a:ext cx="1508760" cy="1593761"/>
            <a:chOff x="7482840" y="2560320"/>
            <a:chExt cx="2164080" cy="2286000"/>
          </a:xfrm>
        </p:grpSpPr>
        <p:sp>
          <p:nvSpPr>
            <p:cNvPr id="87" name="사각형: 둥근 대각선 방향 모서리 86">
              <a:extLst>
                <a:ext uri="{FF2B5EF4-FFF2-40B4-BE49-F238E27FC236}">
                  <a16:creationId xmlns:a16="http://schemas.microsoft.com/office/drawing/2014/main" id="{58F2F23B-EBBB-4B49-99AD-F8736339B649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35894D8B-ABD2-4925-B16D-BF7D45A04E81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A7E0C37D-B55A-4B23-AEA0-9031ECAADE88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55FCEB30-F34B-48E7-8171-32E055C96E09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342AEE43-359C-43CE-A566-0E568C42A982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0D944595-CDD3-41E6-9133-9088E129096A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1B0F3D57-9EB2-4FD4-81AE-BDBB6A1CAFC5}"/>
              </a:ext>
            </a:extLst>
          </p:cNvPr>
          <p:cNvSpPr txBox="1"/>
          <p:nvPr/>
        </p:nvSpPr>
        <p:spPr>
          <a:xfrm>
            <a:off x="6995160" y="4743582"/>
            <a:ext cx="227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/>
              <a:t>Index</a:t>
            </a:r>
            <a:r>
              <a:rPr lang="ko-KR" altLang="en-US" sz="2400" b="1" dirty="0"/>
              <a:t>최종</a:t>
            </a:r>
            <a:r>
              <a:rPr lang="en-US" altLang="ko-KR" sz="2400" b="1" dirty="0"/>
              <a:t>.php</a:t>
            </a:r>
            <a:endParaRPr lang="ko-KR" altLang="en-US" sz="2400" b="1" dirty="0"/>
          </a:p>
        </p:txBody>
      </p: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D222C719-8BFD-4C44-B398-75484BD5E6AC}"/>
              </a:ext>
            </a:extLst>
          </p:cNvPr>
          <p:cNvGrpSpPr/>
          <p:nvPr/>
        </p:nvGrpSpPr>
        <p:grpSpPr>
          <a:xfrm>
            <a:off x="9737229" y="3119819"/>
            <a:ext cx="1508760" cy="1593761"/>
            <a:chOff x="7482840" y="2560320"/>
            <a:chExt cx="2164080" cy="2286000"/>
          </a:xfrm>
        </p:grpSpPr>
        <p:sp>
          <p:nvSpPr>
            <p:cNvPr id="95" name="사각형: 둥근 대각선 방향 모서리 94">
              <a:extLst>
                <a:ext uri="{FF2B5EF4-FFF2-40B4-BE49-F238E27FC236}">
                  <a16:creationId xmlns:a16="http://schemas.microsoft.com/office/drawing/2014/main" id="{03258E84-5801-4513-96D5-1F60BBEEECDF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58BC2DB7-D144-40CB-A339-497DFE84A992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743B52C6-213B-42B6-9B61-EEEBCEA797F6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직선 연결선 97">
              <a:extLst>
                <a:ext uri="{FF2B5EF4-FFF2-40B4-BE49-F238E27FC236}">
                  <a16:creationId xmlns:a16="http://schemas.microsoft.com/office/drawing/2014/main" id="{86730CD4-5E22-4BB0-8B2B-2679878B8F72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78A989A4-14FE-4FCB-B5DE-D79FAC3229D9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30AE3AE1-01D0-4ACB-9F28-215127C6283F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39250801-41BC-4CF2-A8A7-7AD77474FFE1}"/>
              </a:ext>
            </a:extLst>
          </p:cNvPr>
          <p:cNvSpPr txBox="1"/>
          <p:nvPr/>
        </p:nvSpPr>
        <p:spPr>
          <a:xfrm>
            <a:off x="9356229" y="4695247"/>
            <a:ext cx="2591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Index</a:t>
            </a:r>
            <a:r>
              <a:rPr lang="ko-KR" altLang="en-US" sz="2400" b="1" dirty="0" err="1"/>
              <a:t>최최종</a:t>
            </a:r>
            <a:r>
              <a:rPr lang="en-US" altLang="ko-KR" sz="2400" b="1" dirty="0"/>
              <a:t>.php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507433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1D11BB49-B604-4920-8067-0C09525A6E6C}"/>
              </a:ext>
            </a:extLst>
          </p:cNvPr>
          <p:cNvGrpSpPr/>
          <p:nvPr/>
        </p:nvGrpSpPr>
        <p:grpSpPr>
          <a:xfrm>
            <a:off x="517298" y="1189352"/>
            <a:ext cx="1508760" cy="1593761"/>
            <a:chOff x="7482840" y="2560320"/>
            <a:chExt cx="2164080" cy="2286000"/>
          </a:xfrm>
        </p:grpSpPr>
        <p:sp>
          <p:nvSpPr>
            <p:cNvPr id="5" name="사각형: 둥근 대각선 방향 모서리 4">
              <a:extLst>
                <a:ext uri="{FF2B5EF4-FFF2-40B4-BE49-F238E27FC236}">
                  <a16:creationId xmlns:a16="http://schemas.microsoft.com/office/drawing/2014/main" id="{BE00B214-C92E-4672-B59D-4A228A5C0B10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DE4CC10-525D-4CCE-A0F4-1D298051BC2D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0DC1DF9A-3538-43A0-A655-99A68D79B29A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2EA5927D-4B74-4B6D-B074-F86A864CA9D0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00013044-2F8B-4E86-83D7-E2A90F36F13B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9AB5D8F7-2279-44A7-9D8A-4607A5A32F51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1BDFA9A-16B1-426B-B5C8-517B52F8DC58}"/>
              </a:ext>
            </a:extLst>
          </p:cNvPr>
          <p:cNvSpPr txBox="1"/>
          <p:nvPr/>
        </p:nvSpPr>
        <p:spPr>
          <a:xfrm>
            <a:off x="456338" y="2764780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/>
              <a:t>index.php</a:t>
            </a:r>
            <a:endParaRPr lang="ko-KR" altLang="en-US" sz="2400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E9CBEDE-A871-443E-8304-5A64232CB005}"/>
              </a:ext>
            </a:extLst>
          </p:cNvPr>
          <p:cNvSpPr txBox="1"/>
          <p:nvPr/>
        </p:nvSpPr>
        <p:spPr>
          <a:xfrm>
            <a:off x="456338" y="304800"/>
            <a:ext cx="51443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HY강B" panose="02030600000101010101" pitchFamily="18" charset="-127"/>
                <a:ea typeface="HY강B" panose="02030600000101010101" pitchFamily="18" charset="-127"/>
              </a:rPr>
              <a:t>다른 파일도 생기면</a:t>
            </a:r>
            <a:r>
              <a:rPr lang="en-US" altLang="ko-KR" sz="4000" dirty="0">
                <a:latin typeface="HY강B" panose="02030600000101010101" pitchFamily="18" charset="-127"/>
                <a:ea typeface="HY강B" panose="02030600000101010101" pitchFamily="18" charset="-127"/>
              </a:rPr>
              <a:t>…</a:t>
            </a:r>
            <a:endParaRPr lang="ko-KR" altLang="en-US" sz="4000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5672C35D-0F8C-46B2-8287-FCF62BCDBD3F}"/>
              </a:ext>
            </a:extLst>
          </p:cNvPr>
          <p:cNvGrpSpPr/>
          <p:nvPr/>
        </p:nvGrpSpPr>
        <p:grpSpPr>
          <a:xfrm>
            <a:off x="2407058" y="1171019"/>
            <a:ext cx="1508760" cy="1593761"/>
            <a:chOff x="7482840" y="2560320"/>
            <a:chExt cx="2164080" cy="2286000"/>
          </a:xfrm>
        </p:grpSpPr>
        <p:sp>
          <p:nvSpPr>
            <p:cNvPr id="63" name="사각형: 둥근 대각선 방향 모서리 62">
              <a:extLst>
                <a:ext uri="{FF2B5EF4-FFF2-40B4-BE49-F238E27FC236}">
                  <a16:creationId xmlns:a16="http://schemas.microsoft.com/office/drawing/2014/main" id="{82AA07AC-BF4C-4028-A87E-03B331940281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2CC404DD-1D53-4768-BDE7-7FE714EFFC3E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F98E4BA3-D240-4B98-BF56-DC22E1D1FCAD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E709A2D4-BD50-4F5E-B214-4EE85E16204D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26264743-9374-427C-8ABE-EB1B8661C5B6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22B8E6B5-34CC-424E-899D-8E82B03DC4F1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8E1D4B4E-6F56-43DF-901F-1401E689137D}"/>
              </a:ext>
            </a:extLst>
          </p:cNvPr>
          <p:cNvSpPr txBox="1"/>
          <p:nvPr/>
        </p:nvSpPr>
        <p:spPr>
          <a:xfrm>
            <a:off x="2346098" y="2746447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index1.php</a:t>
            </a:r>
            <a:endParaRPr lang="ko-KR" altLang="en-US" sz="2400" b="1" dirty="0"/>
          </a:p>
        </p:txBody>
      </p: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F9436FAC-92D5-44B1-8C87-17A7E636F9FA}"/>
              </a:ext>
            </a:extLst>
          </p:cNvPr>
          <p:cNvGrpSpPr/>
          <p:nvPr/>
        </p:nvGrpSpPr>
        <p:grpSpPr>
          <a:xfrm>
            <a:off x="4296818" y="1152686"/>
            <a:ext cx="1508760" cy="1593761"/>
            <a:chOff x="7482840" y="2560320"/>
            <a:chExt cx="2164080" cy="2286000"/>
          </a:xfrm>
        </p:grpSpPr>
        <p:sp>
          <p:nvSpPr>
            <p:cNvPr id="79" name="사각형: 둥근 대각선 방향 모서리 78">
              <a:extLst>
                <a:ext uri="{FF2B5EF4-FFF2-40B4-BE49-F238E27FC236}">
                  <a16:creationId xmlns:a16="http://schemas.microsoft.com/office/drawing/2014/main" id="{A00F37E7-AC77-416D-AAD5-AADF4469AFCF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68FD1843-8D16-4E81-9B93-3C8AB04299AE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2464B41F-0489-4053-BDE7-6E2E633A45CF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406B984E-3869-43E3-8B6A-1D6EB59603D5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직선 연결선 82">
              <a:extLst>
                <a:ext uri="{FF2B5EF4-FFF2-40B4-BE49-F238E27FC236}">
                  <a16:creationId xmlns:a16="http://schemas.microsoft.com/office/drawing/2014/main" id="{82E9E031-56C4-4AC4-BDC2-C11296141114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1D6AB50D-52C2-4C68-B2A8-023B73BF5A1B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74F4FED7-EAE9-4C3E-9EE3-B9DAB0E9E561}"/>
              </a:ext>
            </a:extLst>
          </p:cNvPr>
          <p:cNvSpPr txBox="1"/>
          <p:nvPr/>
        </p:nvSpPr>
        <p:spPr>
          <a:xfrm>
            <a:off x="4235858" y="2728114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index2.php</a:t>
            </a:r>
            <a:endParaRPr lang="ko-KR" altLang="en-US" sz="2400" b="1" dirty="0"/>
          </a:p>
        </p:txBody>
      </p: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960F5E68-5C02-4F4E-A9C2-7F7AAC2A7C56}"/>
              </a:ext>
            </a:extLst>
          </p:cNvPr>
          <p:cNvGrpSpPr/>
          <p:nvPr/>
        </p:nvGrpSpPr>
        <p:grpSpPr>
          <a:xfrm>
            <a:off x="6186578" y="1116020"/>
            <a:ext cx="1508760" cy="1593761"/>
            <a:chOff x="7482840" y="2560320"/>
            <a:chExt cx="2164080" cy="2286000"/>
          </a:xfrm>
        </p:grpSpPr>
        <p:sp>
          <p:nvSpPr>
            <p:cNvPr id="87" name="사각형: 둥근 대각선 방향 모서리 86">
              <a:extLst>
                <a:ext uri="{FF2B5EF4-FFF2-40B4-BE49-F238E27FC236}">
                  <a16:creationId xmlns:a16="http://schemas.microsoft.com/office/drawing/2014/main" id="{58F2F23B-EBBB-4B49-99AD-F8736339B649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35894D8B-ABD2-4925-B16D-BF7D45A04E81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A7E0C37D-B55A-4B23-AEA0-9031ECAADE88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55FCEB30-F34B-48E7-8171-32E055C96E09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342AEE43-359C-43CE-A566-0E568C42A982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0D944595-CDD3-41E6-9133-9088E129096A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1B0F3D57-9EB2-4FD4-81AE-BDBB6A1CAFC5}"/>
              </a:ext>
            </a:extLst>
          </p:cNvPr>
          <p:cNvSpPr txBox="1"/>
          <p:nvPr/>
        </p:nvSpPr>
        <p:spPr>
          <a:xfrm>
            <a:off x="6125618" y="2691448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index3.php</a:t>
            </a:r>
            <a:endParaRPr lang="ko-KR" altLang="en-US" sz="2400" b="1" dirty="0"/>
          </a:p>
        </p:txBody>
      </p: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D222C719-8BFD-4C44-B398-75484BD5E6AC}"/>
              </a:ext>
            </a:extLst>
          </p:cNvPr>
          <p:cNvGrpSpPr/>
          <p:nvPr/>
        </p:nvGrpSpPr>
        <p:grpSpPr>
          <a:xfrm>
            <a:off x="8076338" y="1067685"/>
            <a:ext cx="1508760" cy="1593761"/>
            <a:chOff x="7482840" y="2560320"/>
            <a:chExt cx="2164080" cy="2286000"/>
          </a:xfrm>
        </p:grpSpPr>
        <p:sp>
          <p:nvSpPr>
            <p:cNvPr id="95" name="사각형: 둥근 대각선 방향 모서리 94">
              <a:extLst>
                <a:ext uri="{FF2B5EF4-FFF2-40B4-BE49-F238E27FC236}">
                  <a16:creationId xmlns:a16="http://schemas.microsoft.com/office/drawing/2014/main" id="{03258E84-5801-4513-96D5-1F60BBEEECDF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58BC2DB7-D144-40CB-A339-497DFE84A992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743B52C6-213B-42B6-9B61-EEEBCEA797F6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직선 연결선 97">
              <a:extLst>
                <a:ext uri="{FF2B5EF4-FFF2-40B4-BE49-F238E27FC236}">
                  <a16:creationId xmlns:a16="http://schemas.microsoft.com/office/drawing/2014/main" id="{86730CD4-5E22-4BB0-8B2B-2679878B8F72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78A989A4-14FE-4FCB-B5DE-D79FAC3229D9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30AE3AE1-01D0-4ACB-9F28-215127C6283F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39250801-41BC-4CF2-A8A7-7AD77474FFE1}"/>
              </a:ext>
            </a:extLst>
          </p:cNvPr>
          <p:cNvSpPr txBox="1"/>
          <p:nvPr/>
        </p:nvSpPr>
        <p:spPr>
          <a:xfrm>
            <a:off x="8015378" y="2643113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index4.php</a:t>
            </a:r>
            <a:endParaRPr lang="ko-KR" altLang="en-US" sz="2400" b="1" dirty="0"/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83250CBD-E7F5-49BF-ADAC-FD16F68C9850}"/>
              </a:ext>
            </a:extLst>
          </p:cNvPr>
          <p:cNvGrpSpPr/>
          <p:nvPr/>
        </p:nvGrpSpPr>
        <p:grpSpPr>
          <a:xfrm>
            <a:off x="563018" y="3476654"/>
            <a:ext cx="1508760" cy="1593761"/>
            <a:chOff x="7482840" y="2560320"/>
            <a:chExt cx="2164080" cy="2286000"/>
          </a:xfrm>
        </p:grpSpPr>
        <p:sp>
          <p:nvSpPr>
            <p:cNvPr id="44" name="사각형: 둥근 대각선 방향 모서리 43">
              <a:extLst>
                <a:ext uri="{FF2B5EF4-FFF2-40B4-BE49-F238E27FC236}">
                  <a16:creationId xmlns:a16="http://schemas.microsoft.com/office/drawing/2014/main" id="{1FC127D0-4608-4DCC-8F92-A8FFED676FE6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695709EB-BF9B-48E0-A2E4-8DDA5F1FBFB7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8017FD2F-58B3-4BCA-9B80-DF52D736973F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8446841B-8FEE-4DD5-BF69-EC528DD2A2B7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441AFFAB-4DEF-4737-8A68-123C86ED39B4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7D228D1B-2D86-4462-85C4-64FA9F570382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795FE184-3905-4FDA-9DBF-E370E401D58D}"/>
              </a:ext>
            </a:extLst>
          </p:cNvPr>
          <p:cNvSpPr txBox="1"/>
          <p:nvPr/>
        </p:nvSpPr>
        <p:spPr>
          <a:xfrm>
            <a:off x="502058" y="5052082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/>
              <a:t>login.php</a:t>
            </a:r>
            <a:endParaRPr lang="ko-KR" altLang="en-US" sz="2400" b="1" dirty="0"/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AC7653F0-038F-45BF-AFAF-B568C532F298}"/>
              </a:ext>
            </a:extLst>
          </p:cNvPr>
          <p:cNvGrpSpPr/>
          <p:nvPr/>
        </p:nvGrpSpPr>
        <p:grpSpPr>
          <a:xfrm>
            <a:off x="2452778" y="3458321"/>
            <a:ext cx="1508760" cy="1593761"/>
            <a:chOff x="7482840" y="2560320"/>
            <a:chExt cx="2164080" cy="2286000"/>
          </a:xfrm>
        </p:grpSpPr>
        <p:sp>
          <p:nvSpPr>
            <p:cNvPr id="52" name="사각형: 둥근 대각선 방향 모서리 51">
              <a:extLst>
                <a:ext uri="{FF2B5EF4-FFF2-40B4-BE49-F238E27FC236}">
                  <a16:creationId xmlns:a16="http://schemas.microsoft.com/office/drawing/2014/main" id="{8EC9F7D9-F1F5-4486-9111-2772AF386A9A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F5049463-8BF7-435D-82D4-87371FECD989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3671E567-FF1F-4AF2-989D-D08C36D7C92C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FE6032C1-4EE1-4CC6-BE2D-8911002FC1EE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F17E13BF-B13B-40BE-BF75-CC3B2C7AC6D4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C9C8A79A-B0CA-4631-B472-B18E592ACC78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E29DE71D-FB1D-4A6F-AA87-91BA4AB87BC2}"/>
              </a:ext>
            </a:extLst>
          </p:cNvPr>
          <p:cNvSpPr txBox="1"/>
          <p:nvPr/>
        </p:nvSpPr>
        <p:spPr>
          <a:xfrm>
            <a:off x="2391818" y="5033749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login1.php</a:t>
            </a:r>
            <a:endParaRPr lang="ko-KR" altLang="en-US" sz="2400" b="1" dirty="0"/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FE1B4BC1-276D-470F-886B-8999459F7CB3}"/>
              </a:ext>
            </a:extLst>
          </p:cNvPr>
          <p:cNvGrpSpPr/>
          <p:nvPr/>
        </p:nvGrpSpPr>
        <p:grpSpPr>
          <a:xfrm>
            <a:off x="4342538" y="3439988"/>
            <a:ext cx="1508760" cy="1593761"/>
            <a:chOff x="7482840" y="2560320"/>
            <a:chExt cx="2164080" cy="2286000"/>
          </a:xfrm>
        </p:grpSpPr>
        <p:sp>
          <p:nvSpPr>
            <p:cNvPr id="60" name="사각형: 둥근 대각선 방향 모서리 59">
              <a:extLst>
                <a:ext uri="{FF2B5EF4-FFF2-40B4-BE49-F238E27FC236}">
                  <a16:creationId xmlns:a16="http://schemas.microsoft.com/office/drawing/2014/main" id="{29382029-3665-4695-8944-D570D67532C9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6F537619-4D15-40F6-ADEE-7F70D5B183C9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직선 연결선 70">
              <a:extLst>
                <a:ext uri="{FF2B5EF4-FFF2-40B4-BE49-F238E27FC236}">
                  <a16:creationId xmlns:a16="http://schemas.microsoft.com/office/drawing/2014/main" id="{D2C8E722-87A5-43E7-950A-ED4BD2C5E7F5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71DD6201-B10E-4374-B835-F0608703CAD9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81C6EE7A-8B1B-43B5-9C27-E9B0352BEC36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599D26DD-4486-4EF6-B303-3D0BF9BFE03B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787B7D2F-0A56-4D5D-829A-D70CE4AA51F5}"/>
              </a:ext>
            </a:extLst>
          </p:cNvPr>
          <p:cNvSpPr txBox="1"/>
          <p:nvPr/>
        </p:nvSpPr>
        <p:spPr>
          <a:xfrm>
            <a:off x="4281578" y="5015416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login2.php</a:t>
            </a:r>
            <a:endParaRPr lang="ko-KR" altLang="en-US" sz="2400" b="1" dirty="0"/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9DE9608E-CABB-4207-B104-4AC537214706}"/>
              </a:ext>
            </a:extLst>
          </p:cNvPr>
          <p:cNvGrpSpPr/>
          <p:nvPr/>
        </p:nvGrpSpPr>
        <p:grpSpPr>
          <a:xfrm>
            <a:off x="6232298" y="3403322"/>
            <a:ext cx="1508760" cy="1593761"/>
            <a:chOff x="7482840" y="2560320"/>
            <a:chExt cx="2164080" cy="2286000"/>
          </a:xfrm>
        </p:grpSpPr>
        <p:sp>
          <p:nvSpPr>
            <p:cNvPr id="77" name="사각형: 둥근 대각선 방향 모서리 76">
              <a:extLst>
                <a:ext uri="{FF2B5EF4-FFF2-40B4-BE49-F238E27FC236}">
                  <a16:creationId xmlns:a16="http://schemas.microsoft.com/office/drawing/2014/main" id="{D5361C97-DECD-4F07-A788-A662F85D91A8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02" name="직선 연결선 101">
              <a:extLst>
                <a:ext uri="{FF2B5EF4-FFF2-40B4-BE49-F238E27FC236}">
                  <a16:creationId xmlns:a16="http://schemas.microsoft.com/office/drawing/2014/main" id="{EA7E557D-E159-4287-8B84-B1D936524C5E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직선 연결선 102">
              <a:extLst>
                <a:ext uri="{FF2B5EF4-FFF2-40B4-BE49-F238E27FC236}">
                  <a16:creationId xmlns:a16="http://schemas.microsoft.com/office/drawing/2014/main" id="{823C51FD-DD11-48DF-8674-04099FD7B352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직선 연결선 103">
              <a:extLst>
                <a:ext uri="{FF2B5EF4-FFF2-40B4-BE49-F238E27FC236}">
                  <a16:creationId xmlns:a16="http://schemas.microsoft.com/office/drawing/2014/main" id="{7E08EE2D-A035-4FEE-A201-DC1B0929F7EC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직선 연결선 104">
              <a:extLst>
                <a:ext uri="{FF2B5EF4-FFF2-40B4-BE49-F238E27FC236}">
                  <a16:creationId xmlns:a16="http://schemas.microsoft.com/office/drawing/2014/main" id="{63FFD083-C200-409E-874C-6B2FC1825726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BB8992C9-B482-4021-876B-4729F1E190EB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7" name="TextBox 106">
            <a:extLst>
              <a:ext uri="{FF2B5EF4-FFF2-40B4-BE49-F238E27FC236}">
                <a16:creationId xmlns:a16="http://schemas.microsoft.com/office/drawing/2014/main" id="{FDEB7428-3C08-4A64-B790-636066D0EBC9}"/>
              </a:ext>
            </a:extLst>
          </p:cNvPr>
          <p:cNvSpPr txBox="1"/>
          <p:nvPr/>
        </p:nvSpPr>
        <p:spPr>
          <a:xfrm>
            <a:off x="6171338" y="4978750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login3.php</a:t>
            </a:r>
            <a:endParaRPr lang="ko-KR" altLang="en-US" sz="2400" b="1" dirty="0"/>
          </a:p>
        </p:txBody>
      </p: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08FFB855-447F-4BEC-9F37-65999EE6495C}"/>
              </a:ext>
            </a:extLst>
          </p:cNvPr>
          <p:cNvGrpSpPr/>
          <p:nvPr/>
        </p:nvGrpSpPr>
        <p:grpSpPr>
          <a:xfrm>
            <a:off x="8122058" y="3354987"/>
            <a:ext cx="1508760" cy="1593761"/>
            <a:chOff x="7482840" y="2560320"/>
            <a:chExt cx="2164080" cy="2286000"/>
          </a:xfrm>
        </p:grpSpPr>
        <p:sp>
          <p:nvSpPr>
            <p:cNvPr id="109" name="사각형: 둥근 대각선 방향 모서리 108">
              <a:extLst>
                <a:ext uri="{FF2B5EF4-FFF2-40B4-BE49-F238E27FC236}">
                  <a16:creationId xmlns:a16="http://schemas.microsoft.com/office/drawing/2014/main" id="{1EB01E77-90C4-4F87-99C1-4E93871CB3A2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5EEF5F8C-A273-43D2-B8AD-2C990585DAEA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직선 연결선 110">
              <a:extLst>
                <a:ext uri="{FF2B5EF4-FFF2-40B4-BE49-F238E27FC236}">
                  <a16:creationId xmlns:a16="http://schemas.microsoft.com/office/drawing/2014/main" id="{F3ED8C94-FCAF-43FA-A46D-52E9E613D65C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B03D9618-59D9-4146-8EE5-6959D8A35427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직선 연결선 112">
              <a:extLst>
                <a:ext uri="{FF2B5EF4-FFF2-40B4-BE49-F238E27FC236}">
                  <a16:creationId xmlns:a16="http://schemas.microsoft.com/office/drawing/2014/main" id="{0D1C366B-9F49-4F5B-883E-16711255AB40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직선 연결선 113">
              <a:extLst>
                <a:ext uri="{FF2B5EF4-FFF2-40B4-BE49-F238E27FC236}">
                  <a16:creationId xmlns:a16="http://schemas.microsoft.com/office/drawing/2014/main" id="{C9E501E5-DCA2-40EA-9053-20E09FC6F240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2A8985F3-5AAC-456C-BD7B-2EC3B54C76FD}"/>
              </a:ext>
            </a:extLst>
          </p:cNvPr>
          <p:cNvSpPr txBox="1"/>
          <p:nvPr/>
        </p:nvSpPr>
        <p:spPr>
          <a:xfrm>
            <a:off x="8061098" y="4930415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login4.php</a:t>
            </a:r>
            <a:endParaRPr lang="ko-KR" altLang="en-US" sz="2400" b="1" dirty="0"/>
          </a:p>
        </p:txBody>
      </p: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9C6BB1B3-01A5-4B26-AEEF-333D9F7B0E43}"/>
              </a:ext>
            </a:extLst>
          </p:cNvPr>
          <p:cNvGrpSpPr/>
          <p:nvPr/>
        </p:nvGrpSpPr>
        <p:grpSpPr>
          <a:xfrm>
            <a:off x="563018" y="5763956"/>
            <a:ext cx="1508760" cy="1593761"/>
            <a:chOff x="7482840" y="2560320"/>
            <a:chExt cx="2164080" cy="2286000"/>
          </a:xfrm>
        </p:grpSpPr>
        <p:sp>
          <p:nvSpPr>
            <p:cNvPr id="117" name="사각형: 둥근 대각선 방향 모서리 116">
              <a:extLst>
                <a:ext uri="{FF2B5EF4-FFF2-40B4-BE49-F238E27FC236}">
                  <a16:creationId xmlns:a16="http://schemas.microsoft.com/office/drawing/2014/main" id="{C75AE45E-960C-4D20-919D-894426CE7F4C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8" name="직선 연결선 117">
              <a:extLst>
                <a:ext uri="{FF2B5EF4-FFF2-40B4-BE49-F238E27FC236}">
                  <a16:creationId xmlns:a16="http://schemas.microsoft.com/office/drawing/2014/main" id="{55237613-CDA9-421E-A63D-EFB5F435888A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직선 연결선 118">
              <a:extLst>
                <a:ext uri="{FF2B5EF4-FFF2-40B4-BE49-F238E27FC236}">
                  <a16:creationId xmlns:a16="http://schemas.microsoft.com/office/drawing/2014/main" id="{4EA30D68-2FF3-4C7C-9C00-284925C26419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직선 연결선 119">
              <a:extLst>
                <a:ext uri="{FF2B5EF4-FFF2-40B4-BE49-F238E27FC236}">
                  <a16:creationId xmlns:a16="http://schemas.microsoft.com/office/drawing/2014/main" id="{A657062F-18D0-4C1E-BB81-F28C26CD8D9D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직선 연결선 120">
              <a:extLst>
                <a:ext uri="{FF2B5EF4-FFF2-40B4-BE49-F238E27FC236}">
                  <a16:creationId xmlns:a16="http://schemas.microsoft.com/office/drawing/2014/main" id="{F2540BDD-88B0-4D05-BA06-A1AD64CD30FF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직선 연결선 121">
              <a:extLst>
                <a:ext uri="{FF2B5EF4-FFF2-40B4-BE49-F238E27FC236}">
                  <a16:creationId xmlns:a16="http://schemas.microsoft.com/office/drawing/2014/main" id="{7689305E-A748-4CC7-A661-EBDDBF758A60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6ADBB867-765A-4A6D-9E04-781EBFDA2D42}"/>
              </a:ext>
            </a:extLst>
          </p:cNvPr>
          <p:cNvSpPr txBox="1"/>
          <p:nvPr/>
        </p:nvSpPr>
        <p:spPr>
          <a:xfrm>
            <a:off x="502058" y="7339384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/>
              <a:t>login.php</a:t>
            </a:r>
            <a:endParaRPr lang="ko-KR" altLang="en-US" sz="2400" b="1" dirty="0"/>
          </a:p>
        </p:txBody>
      </p: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F63731EA-D083-4732-B994-D2B9A2527F33}"/>
              </a:ext>
            </a:extLst>
          </p:cNvPr>
          <p:cNvGrpSpPr/>
          <p:nvPr/>
        </p:nvGrpSpPr>
        <p:grpSpPr>
          <a:xfrm>
            <a:off x="2452778" y="5745623"/>
            <a:ext cx="1508760" cy="1593761"/>
            <a:chOff x="7482840" y="2560320"/>
            <a:chExt cx="2164080" cy="2286000"/>
          </a:xfrm>
        </p:grpSpPr>
        <p:sp>
          <p:nvSpPr>
            <p:cNvPr id="125" name="사각형: 둥근 대각선 방향 모서리 124">
              <a:extLst>
                <a:ext uri="{FF2B5EF4-FFF2-40B4-BE49-F238E27FC236}">
                  <a16:creationId xmlns:a16="http://schemas.microsoft.com/office/drawing/2014/main" id="{1F1C38AC-C17F-4069-8555-687C3A928DCB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6" name="직선 연결선 125">
              <a:extLst>
                <a:ext uri="{FF2B5EF4-FFF2-40B4-BE49-F238E27FC236}">
                  <a16:creationId xmlns:a16="http://schemas.microsoft.com/office/drawing/2014/main" id="{80CD36CE-809C-4A7A-944C-D0B65C7E3D9D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직선 연결선 126">
              <a:extLst>
                <a:ext uri="{FF2B5EF4-FFF2-40B4-BE49-F238E27FC236}">
                  <a16:creationId xmlns:a16="http://schemas.microsoft.com/office/drawing/2014/main" id="{7AE1F89E-F5E8-4748-97C3-A03961364251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직선 연결선 127">
              <a:extLst>
                <a:ext uri="{FF2B5EF4-FFF2-40B4-BE49-F238E27FC236}">
                  <a16:creationId xmlns:a16="http://schemas.microsoft.com/office/drawing/2014/main" id="{0EF3D7AF-3B06-44B6-9414-9878C611012D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직선 연결선 128">
              <a:extLst>
                <a:ext uri="{FF2B5EF4-FFF2-40B4-BE49-F238E27FC236}">
                  <a16:creationId xmlns:a16="http://schemas.microsoft.com/office/drawing/2014/main" id="{7467F66B-A967-40F4-BB31-EBD448470CEF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직선 연결선 129">
              <a:extLst>
                <a:ext uri="{FF2B5EF4-FFF2-40B4-BE49-F238E27FC236}">
                  <a16:creationId xmlns:a16="http://schemas.microsoft.com/office/drawing/2014/main" id="{907C6682-864E-47E1-966F-7FC56948CF03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283CCA87-32CB-40AA-B63F-2CCE45203C92}"/>
              </a:ext>
            </a:extLst>
          </p:cNvPr>
          <p:cNvSpPr txBox="1"/>
          <p:nvPr/>
        </p:nvSpPr>
        <p:spPr>
          <a:xfrm>
            <a:off x="2391818" y="7321051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login1.php</a:t>
            </a:r>
            <a:endParaRPr lang="ko-KR" altLang="en-US" sz="2400" b="1" dirty="0"/>
          </a:p>
        </p:txBody>
      </p:sp>
      <p:grpSp>
        <p:nvGrpSpPr>
          <p:cNvPr id="132" name="그룹 131">
            <a:extLst>
              <a:ext uri="{FF2B5EF4-FFF2-40B4-BE49-F238E27FC236}">
                <a16:creationId xmlns:a16="http://schemas.microsoft.com/office/drawing/2014/main" id="{600A6DCE-5F05-47E0-A28F-EDA284FE7FEF}"/>
              </a:ext>
            </a:extLst>
          </p:cNvPr>
          <p:cNvGrpSpPr/>
          <p:nvPr/>
        </p:nvGrpSpPr>
        <p:grpSpPr>
          <a:xfrm>
            <a:off x="4342538" y="5727290"/>
            <a:ext cx="1508760" cy="1593761"/>
            <a:chOff x="7482840" y="2560320"/>
            <a:chExt cx="2164080" cy="2286000"/>
          </a:xfrm>
        </p:grpSpPr>
        <p:sp>
          <p:nvSpPr>
            <p:cNvPr id="133" name="사각형: 둥근 대각선 방향 모서리 132">
              <a:extLst>
                <a:ext uri="{FF2B5EF4-FFF2-40B4-BE49-F238E27FC236}">
                  <a16:creationId xmlns:a16="http://schemas.microsoft.com/office/drawing/2014/main" id="{8D6316B6-CA5F-4E46-9E58-67541D2E7497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34" name="직선 연결선 133">
              <a:extLst>
                <a:ext uri="{FF2B5EF4-FFF2-40B4-BE49-F238E27FC236}">
                  <a16:creationId xmlns:a16="http://schemas.microsoft.com/office/drawing/2014/main" id="{708ED95C-7E60-4EC9-9DA1-C50C6DA5485A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직선 연결선 134">
              <a:extLst>
                <a:ext uri="{FF2B5EF4-FFF2-40B4-BE49-F238E27FC236}">
                  <a16:creationId xmlns:a16="http://schemas.microsoft.com/office/drawing/2014/main" id="{FE5A9628-4E01-4401-85FF-D6A60B00407C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직선 연결선 135">
              <a:extLst>
                <a:ext uri="{FF2B5EF4-FFF2-40B4-BE49-F238E27FC236}">
                  <a16:creationId xmlns:a16="http://schemas.microsoft.com/office/drawing/2014/main" id="{081CE510-E93C-44E9-95CA-99523690CA9F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D54715C5-6DEA-40A5-9690-75F50755B313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직선 연결선 137">
              <a:extLst>
                <a:ext uri="{FF2B5EF4-FFF2-40B4-BE49-F238E27FC236}">
                  <a16:creationId xmlns:a16="http://schemas.microsoft.com/office/drawing/2014/main" id="{6D37B9CD-A524-4267-A4E6-AF8CE0733EAE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id="{04E8BD74-E9A0-4651-A145-7C14D6E14DB1}"/>
              </a:ext>
            </a:extLst>
          </p:cNvPr>
          <p:cNvSpPr txBox="1"/>
          <p:nvPr/>
        </p:nvSpPr>
        <p:spPr>
          <a:xfrm>
            <a:off x="4281578" y="7302718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login2.php</a:t>
            </a:r>
            <a:endParaRPr lang="ko-KR" altLang="en-US" sz="2400" b="1" dirty="0"/>
          </a:p>
        </p:txBody>
      </p:sp>
      <p:grpSp>
        <p:nvGrpSpPr>
          <p:cNvPr id="140" name="그룹 139">
            <a:extLst>
              <a:ext uri="{FF2B5EF4-FFF2-40B4-BE49-F238E27FC236}">
                <a16:creationId xmlns:a16="http://schemas.microsoft.com/office/drawing/2014/main" id="{E5A68C2C-6891-47C3-B5DF-40D6D45CEE0A}"/>
              </a:ext>
            </a:extLst>
          </p:cNvPr>
          <p:cNvGrpSpPr/>
          <p:nvPr/>
        </p:nvGrpSpPr>
        <p:grpSpPr>
          <a:xfrm>
            <a:off x="6232298" y="5690624"/>
            <a:ext cx="1508760" cy="1593761"/>
            <a:chOff x="7482840" y="2560320"/>
            <a:chExt cx="2164080" cy="2286000"/>
          </a:xfrm>
        </p:grpSpPr>
        <p:sp>
          <p:nvSpPr>
            <p:cNvPr id="141" name="사각형: 둥근 대각선 방향 모서리 140">
              <a:extLst>
                <a:ext uri="{FF2B5EF4-FFF2-40B4-BE49-F238E27FC236}">
                  <a16:creationId xmlns:a16="http://schemas.microsoft.com/office/drawing/2014/main" id="{EE060C8E-AA84-444C-844B-52BB3FE7544D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2AC3D8A6-60E2-4D4A-A4B4-BEC41371876A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직선 연결선 142">
              <a:extLst>
                <a:ext uri="{FF2B5EF4-FFF2-40B4-BE49-F238E27FC236}">
                  <a16:creationId xmlns:a16="http://schemas.microsoft.com/office/drawing/2014/main" id="{E5B614B2-D498-495F-A9E0-89245002D3C5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직선 연결선 143">
              <a:extLst>
                <a:ext uri="{FF2B5EF4-FFF2-40B4-BE49-F238E27FC236}">
                  <a16:creationId xmlns:a16="http://schemas.microsoft.com/office/drawing/2014/main" id="{FDC2340B-D522-4323-8753-D73BA6AAAD0E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1130BF98-084D-4D41-9317-E3F33729B27E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C2B28486-21FF-4B44-8805-30848F7C2F91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7" name="TextBox 146">
            <a:extLst>
              <a:ext uri="{FF2B5EF4-FFF2-40B4-BE49-F238E27FC236}">
                <a16:creationId xmlns:a16="http://schemas.microsoft.com/office/drawing/2014/main" id="{42B86CA4-B25D-4817-851A-03F885D8F5E6}"/>
              </a:ext>
            </a:extLst>
          </p:cNvPr>
          <p:cNvSpPr txBox="1"/>
          <p:nvPr/>
        </p:nvSpPr>
        <p:spPr>
          <a:xfrm>
            <a:off x="6171338" y="7266052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login3.php</a:t>
            </a:r>
            <a:endParaRPr lang="ko-KR" altLang="en-US" sz="2400" b="1" dirty="0"/>
          </a:p>
        </p:txBody>
      </p:sp>
      <p:grpSp>
        <p:nvGrpSpPr>
          <p:cNvPr id="148" name="그룹 147">
            <a:extLst>
              <a:ext uri="{FF2B5EF4-FFF2-40B4-BE49-F238E27FC236}">
                <a16:creationId xmlns:a16="http://schemas.microsoft.com/office/drawing/2014/main" id="{2FE53AC1-14CA-4E85-B057-C464AA492224}"/>
              </a:ext>
            </a:extLst>
          </p:cNvPr>
          <p:cNvGrpSpPr/>
          <p:nvPr/>
        </p:nvGrpSpPr>
        <p:grpSpPr>
          <a:xfrm>
            <a:off x="8122058" y="5642289"/>
            <a:ext cx="1508760" cy="1593761"/>
            <a:chOff x="7482840" y="2560320"/>
            <a:chExt cx="2164080" cy="2286000"/>
          </a:xfrm>
        </p:grpSpPr>
        <p:sp>
          <p:nvSpPr>
            <p:cNvPr id="149" name="사각형: 둥근 대각선 방향 모서리 148">
              <a:extLst>
                <a:ext uri="{FF2B5EF4-FFF2-40B4-BE49-F238E27FC236}">
                  <a16:creationId xmlns:a16="http://schemas.microsoft.com/office/drawing/2014/main" id="{2C8660EF-B061-48EC-A237-5834B685C818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0" name="직선 연결선 149">
              <a:extLst>
                <a:ext uri="{FF2B5EF4-FFF2-40B4-BE49-F238E27FC236}">
                  <a16:creationId xmlns:a16="http://schemas.microsoft.com/office/drawing/2014/main" id="{59B7AF74-D0C1-48DC-A14F-BEC45CC10AF4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직선 연결선 150">
              <a:extLst>
                <a:ext uri="{FF2B5EF4-FFF2-40B4-BE49-F238E27FC236}">
                  <a16:creationId xmlns:a16="http://schemas.microsoft.com/office/drawing/2014/main" id="{3A407F1D-1337-4859-9A42-207406FB15D9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2" name="직선 연결선 151">
              <a:extLst>
                <a:ext uri="{FF2B5EF4-FFF2-40B4-BE49-F238E27FC236}">
                  <a16:creationId xmlns:a16="http://schemas.microsoft.com/office/drawing/2014/main" id="{AFC47028-4D46-41D9-B97B-9BF20FEC61CD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직선 연결선 152">
              <a:extLst>
                <a:ext uri="{FF2B5EF4-FFF2-40B4-BE49-F238E27FC236}">
                  <a16:creationId xmlns:a16="http://schemas.microsoft.com/office/drawing/2014/main" id="{D112E2DE-EAF9-4CA2-9619-E62304C067C0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직선 연결선 153">
              <a:extLst>
                <a:ext uri="{FF2B5EF4-FFF2-40B4-BE49-F238E27FC236}">
                  <a16:creationId xmlns:a16="http://schemas.microsoft.com/office/drawing/2014/main" id="{41B1A34F-FCBC-41AA-86FD-693ACC00BBDD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5" name="TextBox 154">
            <a:extLst>
              <a:ext uri="{FF2B5EF4-FFF2-40B4-BE49-F238E27FC236}">
                <a16:creationId xmlns:a16="http://schemas.microsoft.com/office/drawing/2014/main" id="{565AA9DC-F614-4880-901B-97F52D5687DE}"/>
              </a:ext>
            </a:extLst>
          </p:cNvPr>
          <p:cNvSpPr txBox="1"/>
          <p:nvPr/>
        </p:nvSpPr>
        <p:spPr>
          <a:xfrm>
            <a:off x="8061098" y="7217717"/>
            <a:ext cx="21194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login4.php</a:t>
            </a:r>
            <a:endParaRPr lang="ko-KR" altLang="en-US" sz="2400" b="1" dirty="0"/>
          </a:p>
        </p:txBody>
      </p: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C5478ABA-B356-49AA-86F3-CAE24F094025}"/>
              </a:ext>
            </a:extLst>
          </p:cNvPr>
          <p:cNvGrpSpPr/>
          <p:nvPr/>
        </p:nvGrpSpPr>
        <p:grpSpPr>
          <a:xfrm>
            <a:off x="10150109" y="1012686"/>
            <a:ext cx="1508760" cy="1593761"/>
            <a:chOff x="7482840" y="2560320"/>
            <a:chExt cx="2164080" cy="2286000"/>
          </a:xfrm>
        </p:grpSpPr>
        <p:sp>
          <p:nvSpPr>
            <p:cNvPr id="157" name="사각형: 둥근 대각선 방향 모서리 156">
              <a:extLst>
                <a:ext uri="{FF2B5EF4-FFF2-40B4-BE49-F238E27FC236}">
                  <a16:creationId xmlns:a16="http://schemas.microsoft.com/office/drawing/2014/main" id="{774B8D59-A99D-4D23-9C40-A26CDCAC9EB4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8" name="직선 연결선 157">
              <a:extLst>
                <a:ext uri="{FF2B5EF4-FFF2-40B4-BE49-F238E27FC236}">
                  <a16:creationId xmlns:a16="http://schemas.microsoft.com/office/drawing/2014/main" id="{C7C4D47E-42E9-498B-828F-761C0E242F42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9" name="직선 연결선 158">
              <a:extLst>
                <a:ext uri="{FF2B5EF4-FFF2-40B4-BE49-F238E27FC236}">
                  <a16:creationId xmlns:a16="http://schemas.microsoft.com/office/drawing/2014/main" id="{E87BC310-ADB6-482C-AB8D-DA937576D926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0" name="직선 연결선 159">
              <a:extLst>
                <a:ext uri="{FF2B5EF4-FFF2-40B4-BE49-F238E27FC236}">
                  <a16:creationId xmlns:a16="http://schemas.microsoft.com/office/drawing/2014/main" id="{C8BF0644-C812-409D-9283-C3D66007BEC9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1" name="직선 연결선 160">
              <a:extLst>
                <a:ext uri="{FF2B5EF4-FFF2-40B4-BE49-F238E27FC236}">
                  <a16:creationId xmlns:a16="http://schemas.microsoft.com/office/drawing/2014/main" id="{9BFC7F2C-35EE-4A01-ABDF-C4FEF5D28D55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2" name="직선 연결선 161">
              <a:extLst>
                <a:ext uri="{FF2B5EF4-FFF2-40B4-BE49-F238E27FC236}">
                  <a16:creationId xmlns:a16="http://schemas.microsoft.com/office/drawing/2014/main" id="{F96E4ACD-6595-45E7-95AC-DC0E38CE20E4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3" name="TextBox 162">
            <a:extLst>
              <a:ext uri="{FF2B5EF4-FFF2-40B4-BE49-F238E27FC236}">
                <a16:creationId xmlns:a16="http://schemas.microsoft.com/office/drawing/2014/main" id="{162C99A0-F4BA-4548-9A0D-A3195159A9AD}"/>
              </a:ext>
            </a:extLst>
          </p:cNvPr>
          <p:cNvSpPr txBox="1"/>
          <p:nvPr/>
        </p:nvSpPr>
        <p:spPr>
          <a:xfrm>
            <a:off x="9859418" y="2606447"/>
            <a:ext cx="2651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index</a:t>
            </a:r>
            <a:r>
              <a:rPr lang="ko-KR" altLang="en-US" sz="2400" b="1" dirty="0"/>
              <a:t>최종</a:t>
            </a:r>
            <a:r>
              <a:rPr lang="en-US" altLang="ko-KR" sz="2400" b="1" dirty="0"/>
              <a:t>.php</a:t>
            </a:r>
            <a:endParaRPr lang="ko-KR" altLang="en-US" sz="2400" b="1" dirty="0"/>
          </a:p>
        </p:txBody>
      </p:sp>
      <p:grpSp>
        <p:nvGrpSpPr>
          <p:cNvPr id="164" name="그룹 163">
            <a:extLst>
              <a:ext uri="{FF2B5EF4-FFF2-40B4-BE49-F238E27FC236}">
                <a16:creationId xmlns:a16="http://schemas.microsoft.com/office/drawing/2014/main" id="{C2282CD0-FCD4-4B2C-96CD-9E863990A9F1}"/>
              </a:ext>
            </a:extLst>
          </p:cNvPr>
          <p:cNvGrpSpPr/>
          <p:nvPr/>
        </p:nvGrpSpPr>
        <p:grpSpPr>
          <a:xfrm>
            <a:off x="10195829" y="3299988"/>
            <a:ext cx="1508760" cy="1593761"/>
            <a:chOff x="7482840" y="2560320"/>
            <a:chExt cx="2164080" cy="2286000"/>
          </a:xfrm>
        </p:grpSpPr>
        <p:sp>
          <p:nvSpPr>
            <p:cNvPr id="165" name="사각형: 둥근 대각선 방향 모서리 164">
              <a:extLst>
                <a:ext uri="{FF2B5EF4-FFF2-40B4-BE49-F238E27FC236}">
                  <a16:creationId xmlns:a16="http://schemas.microsoft.com/office/drawing/2014/main" id="{5ED59231-685D-4748-8B48-8DBACA3A8B05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6" name="직선 연결선 165">
              <a:extLst>
                <a:ext uri="{FF2B5EF4-FFF2-40B4-BE49-F238E27FC236}">
                  <a16:creationId xmlns:a16="http://schemas.microsoft.com/office/drawing/2014/main" id="{E6CD3FA1-38C3-4C6B-952F-0D88C0156EBA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7" name="직선 연결선 166">
              <a:extLst>
                <a:ext uri="{FF2B5EF4-FFF2-40B4-BE49-F238E27FC236}">
                  <a16:creationId xmlns:a16="http://schemas.microsoft.com/office/drawing/2014/main" id="{4AB3E2C3-D3CC-4699-B150-CF5D2F5F44EF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8" name="직선 연결선 167">
              <a:extLst>
                <a:ext uri="{FF2B5EF4-FFF2-40B4-BE49-F238E27FC236}">
                  <a16:creationId xmlns:a16="http://schemas.microsoft.com/office/drawing/2014/main" id="{868445FD-73FC-4311-9BAA-67DC46C625DA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직선 연결선 168">
              <a:extLst>
                <a:ext uri="{FF2B5EF4-FFF2-40B4-BE49-F238E27FC236}">
                  <a16:creationId xmlns:a16="http://schemas.microsoft.com/office/drawing/2014/main" id="{F7F47FF5-A993-4589-9598-CD05775965E9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0" name="직선 연결선 169">
              <a:extLst>
                <a:ext uri="{FF2B5EF4-FFF2-40B4-BE49-F238E27FC236}">
                  <a16:creationId xmlns:a16="http://schemas.microsoft.com/office/drawing/2014/main" id="{86D898BF-2F75-4BBA-9AD8-A455B46DB2AA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1" name="TextBox 170">
            <a:extLst>
              <a:ext uri="{FF2B5EF4-FFF2-40B4-BE49-F238E27FC236}">
                <a16:creationId xmlns:a16="http://schemas.microsoft.com/office/drawing/2014/main" id="{0D518FF1-0987-44F2-B57E-9EBC34577264}"/>
              </a:ext>
            </a:extLst>
          </p:cNvPr>
          <p:cNvSpPr txBox="1"/>
          <p:nvPr/>
        </p:nvSpPr>
        <p:spPr>
          <a:xfrm>
            <a:off x="9905138" y="4893749"/>
            <a:ext cx="2499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login</a:t>
            </a:r>
            <a:r>
              <a:rPr lang="ko-KR" altLang="en-US" sz="2400" b="1" dirty="0"/>
              <a:t>최종</a:t>
            </a:r>
            <a:r>
              <a:rPr lang="en-US" altLang="ko-KR" sz="2400" b="1" dirty="0"/>
              <a:t>.php</a:t>
            </a:r>
            <a:endParaRPr lang="ko-KR" altLang="en-US" sz="2400" b="1" dirty="0"/>
          </a:p>
        </p:txBody>
      </p:sp>
      <p:grpSp>
        <p:nvGrpSpPr>
          <p:cNvPr id="172" name="그룹 171">
            <a:extLst>
              <a:ext uri="{FF2B5EF4-FFF2-40B4-BE49-F238E27FC236}">
                <a16:creationId xmlns:a16="http://schemas.microsoft.com/office/drawing/2014/main" id="{F4E6E81E-F43F-4D64-AC3C-86FD23FD0070}"/>
              </a:ext>
            </a:extLst>
          </p:cNvPr>
          <p:cNvGrpSpPr/>
          <p:nvPr/>
        </p:nvGrpSpPr>
        <p:grpSpPr>
          <a:xfrm>
            <a:off x="10195829" y="5587290"/>
            <a:ext cx="1508760" cy="1593761"/>
            <a:chOff x="7482840" y="2560320"/>
            <a:chExt cx="2164080" cy="2286000"/>
          </a:xfrm>
        </p:grpSpPr>
        <p:sp>
          <p:nvSpPr>
            <p:cNvPr id="173" name="사각형: 둥근 대각선 방향 모서리 172">
              <a:extLst>
                <a:ext uri="{FF2B5EF4-FFF2-40B4-BE49-F238E27FC236}">
                  <a16:creationId xmlns:a16="http://schemas.microsoft.com/office/drawing/2014/main" id="{5EA6F2CE-6A6B-4142-8AD7-39D058557934}"/>
                </a:ext>
              </a:extLst>
            </p:cNvPr>
            <p:cNvSpPr/>
            <p:nvPr/>
          </p:nvSpPr>
          <p:spPr>
            <a:xfrm>
              <a:off x="7482840" y="2560320"/>
              <a:ext cx="2164080" cy="2286000"/>
            </a:xfrm>
            <a:prstGeom prst="round2Diag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4" name="직선 연결선 173">
              <a:extLst>
                <a:ext uri="{FF2B5EF4-FFF2-40B4-BE49-F238E27FC236}">
                  <a16:creationId xmlns:a16="http://schemas.microsoft.com/office/drawing/2014/main" id="{4585C112-DD82-42A9-A992-4F11D8B56592}"/>
                </a:ext>
              </a:extLst>
            </p:cNvPr>
            <p:cNvCxnSpPr/>
            <p:nvPr/>
          </p:nvCxnSpPr>
          <p:spPr>
            <a:xfrm>
              <a:off x="7757160" y="300228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5" name="직선 연결선 174">
              <a:extLst>
                <a:ext uri="{FF2B5EF4-FFF2-40B4-BE49-F238E27FC236}">
                  <a16:creationId xmlns:a16="http://schemas.microsoft.com/office/drawing/2014/main" id="{92D6910F-1C28-424A-B2C0-E0A695C985CA}"/>
                </a:ext>
              </a:extLst>
            </p:cNvPr>
            <p:cNvCxnSpPr/>
            <p:nvPr/>
          </p:nvCxnSpPr>
          <p:spPr>
            <a:xfrm>
              <a:off x="7757160" y="35814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6" name="직선 연결선 175">
              <a:extLst>
                <a:ext uri="{FF2B5EF4-FFF2-40B4-BE49-F238E27FC236}">
                  <a16:creationId xmlns:a16="http://schemas.microsoft.com/office/drawing/2014/main" id="{6E96A50E-0369-49FF-98B7-A4BAC600CDD3}"/>
                </a:ext>
              </a:extLst>
            </p:cNvPr>
            <p:cNvCxnSpPr/>
            <p:nvPr/>
          </p:nvCxnSpPr>
          <p:spPr>
            <a:xfrm>
              <a:off x="7757160" y="38862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7" name="직선 연결선 176">
              <a:extLst>
                <a:ext uri="{FF2B5EF4-FFF2-40B4-BE49-F238E27FC236}">
                  <a16:creationId xmlns:a16="http://schemas.microsoft.com/office/drawing/2014/main" id="{AC226853-7CCA-40E2-A6D2-A649AB33E463}"/>
                </a:ext>
              </a:extLst>
            </p:cNvPr>
            <p:cNvCxnSpPr/>
            <p:nvPr/>
          </p:nvCxnSpPr>
          <p:spPr>
            <a:xfrm>
              <a:off x="7757160" y="419100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8" name="직선 연결선 177">
              <a:extLst>
                <a:ext uri="{FF2B5EF4-FFF2-40B4-BE49-F238E27FC236}">
                  <a16:creationId xmlns:a16="http://schemas.microsoft.com/office/drawing/2014/main" id="{97875F1F-42D3-4AE4-9AE6-EB0A3E9FD846}"/>
                </a:ext>
              </a:extLst>
            </p:cNvPr>
            <p:cNvCxnSpPr/>
            <p:nvPr/>
          </p:nvCxnSpPr>
          <p:spPr>
            <a:xfrm>
              <a:off x="7757160" y="3291840"/>
              <a:ext cx="150876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31836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Git (3)] 깃허브(GitHub) 회원 가입하기(계정 만들기)">
            <a:extLst>
              <a:ext uri="{FF2B5EF4-FFF2-40B4-BE49-F238E27FC236}">
                <a16:creationId xmlns:a16="http://schemas.microsoft.com/office/drawing/2014/main" id="{5D018EB8-FBED-4920-9ED2-A5B9BB3697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228725"/>
            <a:ext cx="9667112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1.daumcdn.net/cfile/tistory/2221425054550ED402">
            <a:extLst>
              <a:ext uri="{FF2B5EF4-FFF2-40B4-BE49-F238E27FC236}">
                <a16:creationId xmlns:a16="http://schemas.microsoft.com/office/drawing/2014/main" id="{3D8F34A9-A8EE-47F0-9BD9-74C044A6B3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721" y="1473651"/>
            <a:ext cx="3201918" cy="3201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DF4126A-F50D-4E8B-9DC2-F6E71D4BF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361" y="750280"/>
            <a:ext cx="3046589" cy="3656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자주 사용하는 기초 Git 명령어 정리하기. 제가 서비스를 개발하면서 ...">
            <a:extLst>
              <a:ext uri="{FF2B5EF4-FFF2-40B4-BE49-F238E27FC236}">
                <a16:creationId xmlns:a16="http://schemas.microsoft.com/office/drawing/2014/main" id="{D772C155-4DDE-430C-9F1A-8AF887E84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846" y="4407202"/>
            <a:ext cx="4333875" cy="180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340E72-1CC3-4049-A5ED-33669F3157F3}"/>
              </a:ext>
            </a:extLst>
          </p:cNvPr>
          <p:cNvSpPr txBox="1"/>
          <p:nvPr/>
        </p:nvSpPr>
        <p:spPr>
          <a:xfrm>
            <a:off x="3351998" y="2800290"/>
            <a:ext cx="59731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latin typeface="HY강B" panose="02030600000101010101" pitchFamily="18" charset="-127"/>
                <a:ea typeface="HY강B" panose="02030600000101010101" pitchFamily="18" charset="-127"/>
              </a:rPr>
              <a:t>버전 관리 시스템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3D0B14-9D18-4244-98A3-C44191DC6021}"/>
              </a:ext>
            </a:extLst>
          </p:cNvPr>
          <p:cNvSpPr txBox="1"/>
          <p:nvPr/>
        </p:nvSpPr>
        <p:spPr>
          <a:xfrm rot="20349399">
            <a:off x="6231488" y="641048"/>
            <a:ext cx="315022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 dirty="0">
                <a:latin typeface="HY강B" panose="02030600000101010101" pitchFamily="18" charset="-127"/>
                <a:ea typeface="HY강B" panose="02030600000101010101" pitchFamily="18" charset="-127"/>
              </a:rPr>
              <a:t>+ </a:t>
            </a:r>
            <a:r>
              <a:rPr lang="ko-KR" altLang="en-US" sz="6000" b="1" dirty="0">
                <a:latin typeface="HY강B" panose="02030600000101010101" pitchFamily="18" charset="-127"/>
                <a:ea typeface="HY강B" panose="02030600000101010101" pitchFamily="18" charset="-127"/>
              </a:rPr>
              <a:t>온라인</a:t>
            </a:r>
          </a:p>
        </p:txBody>
      </p:sp>
    </p:spTree>
    <p:extLst>
      <p:ext uri="{BB962C8B-B14F-4D97-AF65-F5344CB8AC3E}">
        <p14:creationId xmlns:p14="http://schemas.microsoft.com/office/powerpoint/2010/main" val="2547906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8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0C49BC-E907-4DD7-A95A-AC4524BCC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5AE14E-1ABF-4C93-8903-29CFB71C2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F938A2B-7A7D-4B6D-BC74-044892966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630561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857E6DF-A939-4114-9881-0A0CEEDB3A40}"/>
              </a:ext>
            </a:extLst>
          </p:cNvPr>
          <p:cNvSpPr/>
          <p:nvPr/>
        </p:nvSpPr>
        <p:spPr>
          <a:xfrm>
            <a:off x="4178480" y="2756831"/>
            <a:ext cx="3835039" cy="1344337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6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기술지원</a:t>
            </a:r>
          </a:p>
        </p:txBody>
      </p:sp>
    </p:spTree>
    <p:extLst>
      <p:ext uri="{BB962C8B-B14F-4D97-AF65-F5344CB8AC3E}">
        <p14:creationId xmlns:p14="http://schemas.microsoft.com/office/powerpoint/2010/main" val="10181800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6027A-0D1E-4E6F-A259-7AA21A26E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2899A5-0EB8-40C5-89ED-2AC67B822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F43ADBC-FBB7-4511-A3C6-2FAED477D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994" y="0"/>
            <a:ext cx="82000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0404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9078811-5BFA-4E09-A416-A3C6F04B62AD}"/>
              </a:ext>
            </a:extLst>
          </p:cNvPr>
          <p:cNvSpPr/>
          <p:nvPr/>
        </p:nvSpPr>
        <p:spPr>
          <a:xfrm>
            <a:off x="1732991" y="2756831"/>
            <a:ext cx="3835039" cy="1344337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openhub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84BA7C1-8F77-44A2-BA27-C8ABC673087D}"/>
              </a:ext>
            </a:extLst>
          </p:cNvPr>
          <p:cNvSpPr/>
          <p:nvPr/>
        </p:nvSpPr>
        <p:spPr>
          <a:xfrm>
            <a:off x="6623972" y="2735020"/>
            <a:ext cx="3835039" cy="1344337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Y강B" panose="02030600000101010101" pitchFamily="18" charset="-127"/>
                <a:ea typeface="HY강B" panose="02030600000101010101" pitchFamily="18" charset="-127"/>
              </a:rPr>
              <a:t>gitstar</a:t>
            </a:r>
            <a:endParaRPr lang="ko-KR" altLang="en-US" sz="6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D909E4-35E8-48C0-B5B5-310D9B7AEF69}"/>
              </a:ext>
            </a:extLst>
          </p:cNvPr>
          <p:cNvSpPr txBox="1"/>
          <p:nvPr/>
        </p:nvSpPr>
        <p:spPr>
          <a:xfrm>
            <a:off x="456338" y="304800"/>
            <a:ext cx="41008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HY강B" panose="02030600000101010101" pitchFamily="18" charset="-127"/>
                <a:ea typeface="HY강B" panose="02030600000101010101" pitchFamily="18" charset="-127"/>
              </a:rPr>
              <a:t>구글에다가 검색</a:t>
            </a:r>
            <a:r>
              <a:rPr lang="en-US" altLang="ko-KR" sz="4000" dirty="0">
                <a:latin typeface="HY강B" panose="02030600000101010101" pitchFamily="18" charset="-127"/>
                <a:ea typeface="HY강B" panose="02030600000101010101" pitchFamily="18" charset="-127"/>
              </a:rPr>
              <a:t>!</a:t>
            </a:r>
            <a:endParaRPr lang="ko-KR" altLang="en-US" sz="4000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1121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078D6BF-0630-4F3C-BD8E-D3768C93E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965" y="0"/>
            <a:ext cx="7394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291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C1C2111-0E4B-4726-92C5-CC8DA995C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5768" y="0"/>
            <a:ext cx="69804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707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F43DE5A-E0D9-4882-AAC1-9A6235A93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084" y="0"/>
            <a:ext cx="75878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913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CEA0DC4-ABFB-4FA2-92BC-914B9E91F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283" y="788987"/>
            <a:ext cx="11043433" cy="528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644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B431E-C2D8-4690-A72D-F2E5AFFBE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375589-ACCF-43DD-B466-A83F679DC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Html &lt;-&gt; php &lt;-&gt; </a:t>
            </a:r>
            <a:r>
              <a:rPr lang="en-US" altLang="ko-KR" dirty="0" err="1"/>
              <a:t>db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A2B23AA-E781-4098-9409-C3834D8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91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791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8C29343-A53E-4898-87AB-51B00B5AA0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71"/>
          <a:stretch/>
        </p:blipFill>
        <p:spPr>
          <a:xfrm>
            <a:off x="1257300" y="1"/>
            <a:ext cx="9815360" cy="676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5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pload.wikimedia.org/wikipedia/commons/thumb/3/...">
            <a:extLst>
              <a:ext uri="{FF2B5EF4-FFF2-40B4-BE49-F238E27FC236}">
                <a16:creationId xmlns:a16="http://schemas.microsoft.com/office/drawing/2014/main" id="{58544220-A31E-4E2A-A05B-A8661E637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0" y="2876550"/>
            <a:ext cx="4191000" cy="110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D2A2CB-2AB2-4626-8602-007A5A953661}"/>
              </a:ext>
            </a:extLst>
          </p:cNvPr>
          <p:cNvSpPr txBox="1"/>
          <p:nvPr/>
        </p:nvSpPr>
        <p:spPr>
          <a:xfrm>
            <a:off x="5237784" y="4325566"/>
            <a:ext cx="18199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/>
              <a:t>Free!!</a:t>
            </a:r>
            <a:endParaRPr lang="ko-KR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126883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1925</TotalTime>
  <Words>204</Words>
  <Application>Microsoft Office PowerPoint</Application>
  <PresentationFormat>와이드스크린</PresentationFormat>
  <Paragraphs>64</Paragraphs>
  <Slides>25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HY강B</vt:lpstr>
      <vt:lpstr>Roboto</vt:lpstr>
      <vt:lpstr>맑은 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imagination</dc:title>
  <dc:creator>선종 유</dc:creator>
  <cp:lastModifiedBy>유선권</cp:lastModifiedBy>
  <cp:revision>75</cp:revision>
  <dcterms:created xsi:type="dcterms:W3CDTF">2018-07-10T08:27:50Z</dcterms:created>
  <dcterms:modified xsi:type="dcterms:W3CDTF">2020-08-17T17:17:31Z</dcterms:modified>
</cp:coreProperties>
</file>

<file path=docProps/thumbnail.jpeg>
</file>